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>
        <p:scale>
          <a:sx n="200" d="100"/>
          <a:sy n="200" d="100"/>
        </p:scale>
        <p:origin x="-8605" y="-7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778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495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6207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9930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2649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3467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9734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2206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9087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45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535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676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721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31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36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329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646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A2D5501-9F36-4C3E-97D7-8E8C40C7925C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e-IL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972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12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ED9D427-33FB-4ECB-A746-30E588426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825" b="99683" l="52000" r="86667">
                        <a14:foregroundMark x1="84000" y1="79683" x2="85111" y2="67460"/>
                        <a14:foregroundMark x1="86556" y1="73492" x2="86556" y2="73492"/>
                        <a14:foregroundMark x1="86667" y1="75714" x2="86667" y2="75714"/>
                        <a14:foregroundMark x1="83444" y1="70317" x2="83444" y2="70317"/>
                        <a14:foregroundMark x1="77778" y1="91111" x2="77778" y2="91111"/>
                        <a14:foregroundMark x1="83222" y1="91270" x2="83222" y2="91270"/>
                        <a14:foregroundMark x1="61889" y1="90000" x2="61889" y2="90000"/>
                        <a14:foregroundMark x1="62667" y1="91429" x2="62667" y2="91429"/>
                        <a14:foregroundMark x1="62333" y1="90952" x2="62333" y2="90952"/>
                        <a14:foregroundMark x1="62444" y1="91429" x2="62444" y2="91429"/>
                        <a14:foregroundMark x1="58667" y1="90794" x2="58667" y2="90794"/>
                        <a14:foregroundMark x1="58778" y1="91270" x2="58778" y2="91270"/>
                        <a14:foregroundMark x1="52889" y1="77778" x2="52889" y2="77778"/>
                        <a14:foregroundMark x1="53667" y1="68571" x2="53667" y2="68571"/>
                        <a14:foregroundMark x1="52000" y1="73810" x2="52000" y2="73810"/>
                        <a14:foregroundMark x1="53111" y1="66984" x2="53111" y2="66984"/>
                        <a14:foregroundMark x1="76556" y1="81587" x2="76000" y2="82381"/>
                        <a14:foregroundMark x1="67222" y1="99206" x2="67222" y2="99683"/>
                        <a14:backgroundMark x1="77778" y1="82540" x2="77778" y2="82540"/>
                        <a14:backgroundMark x1="61556" y1="82063" x2="61556" y2="82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19" t="65263" r="12175" b="7812"/>
          <a:stretch/>
        </p:blipFill>
        <p:spPr>
          <a:xfrm>
            <a:off x="4567311" y="3330417"/>
            <a:ext cx="3606018" cy="1846494"/>
          </a:xfrm>
          <a:prstGeom prst="rect">
            <a:avLst/>
          </a:prstGeom>
          <a:effectLst>
            <a:glow rad="25400">
              <a:schemeClr val="bg1"/>
            </a:glow>
            <a:softEdge rad="12700"/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996E884-12BC-43B7-8054-C5D6A6BE77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32" b="69048" l="59667" r="73778">
                        <a14:foregroundMark x1="67222" y1="58254" x2="67222" y2="58254"/>
                        <a14:foregroundMark x1="66588" y1="60317" x2="66444" y2="60794"/>
                        <a14:foregroundMark x1="66683" y1="60000" x2="66588" y2="60317"/>
                        <a14:foregroundMark x1="61667" y1="62857" x2="62081" y2="62857"/>
                        <a14:foregroundMark x1="62333" y1="62857" x2="62333" y2="62857"/>
                        <a14:foregroundMark x1="62111" y1="62698" x2="62111" y2="62698"/>
                        <a14:foregroundMark x1="62222" y1="62698" x2="62222" y2="62698"/>
                        <a14:foregroundMark x1="62111" y1="62698" x2="62444" y2="62857"/>
                        <a14:foregroundMark x1="66778" y1="59365" x2="66778" y2="59365"/>
                        <a14:foregroundMark x1="69222" y1="63492" x2="69824" y2="63205"/>
                        <a14:foregroundMark x1="71111" y1="63016" x2="71111" y2="63016"/>
                        <a14:foregroundMark x1="69556" y1="64286" x2="69556" y2="64286"/>
                        <a14:foregroundMark x1="70222" y1="63492" x2="70222" y2="63492"/>
                        <a14:foregroundMark x1="70556" y1="63175" x2="70556" y2="63175"/>
                        <a14:foregroundMark x1="70000" y1="62698" x2="70000" y2="62698"/>
                        <a14:foregroundMark x1="70556" y1="62063" x2="70556" y2="62063"/>
                        <a14:foregroundMark x1="73778" y1="60159" x2="73778" y2="60159"/>
                        <a14:backgroundMark x1="62222" y1="62222" x2="62222" y2="62222"/>
                        <a14:backgroundMark x1="62444" y1="62381" x2="62444" y2="62381"/>
                        <a14:backgroundMark x1="62000" y1="62381" x2="62000" y2="62381"/>
                        <a14:backgroundMark x1="67111" y1="60000" x2="67111" y2="60000"/>
                        <a14:backgroundMark x1="67000" y1="59841" x2="67000" y2="59841"/>
                        <a14:backgroundMark x1="67000" y1="60317" x2="67000" y2="60317"/>
                        <a14:backgroundMark x1="69778" y1="63333" x2="71000" y2="62698"/>
                        <a14:backgroundMark x1="71000" y1="63175" x2="71000" y2="63175"/>
                        <a14:backgroundMark x1="71222" y1="63016" x2="71222" y2="62540"/>
                        <a14:backgroundMark x1="71000" y1="63016" x2="71000" y2="63016"/>
                        <a14:backgroundMark x1="69444" y1="63651" x2="69444" y2="6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46" t="56149" r="28916" b="32723"/>
          <a:stretch/>
        </p:blipFill>
        <p:spPr>
          <a:xfrm flipH="1">
            <a:off x="6421902" y="2032781"/>
            <a:ext cx="1012874" cy="763173"/>
          </a:xfrm>
          <a:prstGeom prst="rect">
            <a:avLst/>
          </a:prstGeom>
          <a:effectLst>
            <a:glow rad="12700">
              <a:schemeClr val="bg1">
                <a:alpha val="99000"/>
              </a:schemeClr>
            </a:glo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C2C14E9-CA39-4FAE-8342-03668362C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127" b="77302" l="66222" r="76667">
                        <a14:foregroundMark x1="68222" y1="73810" x2="68222" y2="73810"/>
                        <a14:foregroundMark x1="68667" y1="74127" x2="68667" y2="74127"/>
                        <a14:foregroundMark x1="67778" y1="74603" x2="67778" y2="74603"/>
                        <a14:foregroundMark x1="70111" y1="71746" x2="70111" y2="71746"/>
                        <a14:foregroundMark x1="76333" y1="73492" x2="75111" y2="73968"/>
                        <a14:foregroundMark x1="70333" y1="71905" x2="70889" y2="72381"/>
                        <a14:foregroundMark x1="69889" y1="71587" x2="69889" y2="71587"/>
                        <a14:foregroundMark x1="69778" y1="71746" x2="69778" y2="71746"/>
                        <a14:foregroundMark x1="76667" y1="73333" x2="76667" y2="73333"/>
                        <a14:foregroundMark x1="76222" y1="73175" x2="76222" y2="73175"/>
                        <a14:foregroundMark x1="76444" y1="73175" x2="76444" y2="73175"/>
                        <a14:backgroundMark x1="75000" y1="73016" x2="75000" y2="73016"/>
                        <a14:backgroundMark x1="68333" y1="74127" x2="68333" y2="74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74" t="63694" r="22983" b="22204"/>
          <a:stretch/>
        </p:blipFill>
        <p:spPr>
          <a:xfrm flipH="1">
            <a:off x="5205046" y="1681089"/>
            <a:ext cx="974236" cy="967154"/>
          </a:xfrm>
          <a:prstGeom prst="rect">
            <a:avLst/>
          </a:prstGeom>
          <a:effectLst>
            <a:glow rad="12700">
              <a:schemeClr val="bg1"/>
            </a:glow>
            <a:softEdge rad="12700"/>
          </a:effec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76DE1D5-4165-4B59-8B65-39D31B917E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26908" r="13893" b="12445"/>
          <a:stretch/>
        </p:blipFill>
        <p:spPr>
          <a:xfrm flipH="1">
            <a:off x="7863839" y="1226372"/>
            <a:ext cx="4216999" cy="246350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FFB0A99-2CB6-4254-9F38-E203D72D00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37633" r="59483" b="41273"/>
          <a:stretch/>
        </p:blipFill>
        <p:spPr>
          <a:xfrm>
            <a:off x="10664891" y="1585520"/>
            <a:ext cx="1250302" cy="8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9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תמונה 13">
            <a:extLst>
              <a:ext uri="{FF2B5EF4-FFF2-40B4-BE49-F238E27FC236}">
                <a16:creationId xmlns:a16="http://schemas.microsoft.com/office/drawing/2014/main" id="{5780A093-09F4-4292-91BD-8A9E4D204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825" b="99683" l="52000" r="86667">
                        <a14:foregroundMark x1="67222" y1="99206" x2="67222" y2="99683"/>
                        <a14:foregroundMark x1="72667" y1="85079" x2="64667" y2="83810"/>
                        <a14:backgroundMark x1="77778" y1="82540" x2="77778" y2="82540"/>
                        <a14:backgroundMark x1="61556" y1="82063" x2="61556" y2="82063"/>
                        <a14:backgroundMark x1="56893" y1="82857" x2="54667" y2="90159"/>
                        <a14:backgroundMark x1="60667" y1="70476" x2="56893" y2="82857"/>
                        <a14:backgroundMark x1="82615" y1="83333" x2="88444" y2="87937"/>
                        <a14:backgroundMark x1="74778" y1="77143" x2="82615" y2="83333"/>
                        <a14:backgroundMark x1="60222" y1="73175" x2="52333" y2="73175"/>
                        <a14:backgroundMark x1="52333" y1="73175" x2="55556" y2="81587"/>
                        <a14:backgroundMark x1="55556" y1="81587" x2="53889" y2="72698"/>
                        <a14:backgroundMark x1="53889" y1="72698" x2="53889" y2="72698"/>
                        <a14:backgroundMark x1="84222" y1="70794" x2="79111" y2="83492"/>
                        <a14:backgroundMark x1="81558" y1="83333" x2="82889" y2="80635"/>
                        <a14:backgroundMark x1="78111" y1="90317" x2="81558" y2="83333"/>
                        <a14:backgroundMark x1="82222" y1="67619" x2="86222" y2="73333"/>
                        <a14:backgroundMark x1="86222" y1="73333" x2="86000" y2="79841"/>
                        <a14:backgroundMark x1="76667" y1="82222" x2="76667" y2="82222"/>
                        <a14:backgroundMark x1="76333" y1="82063" x2="76333" y2="82063"/>
                        <a14:backgroundMark x1="60000" y1="84762" x2="61444" y2="87937"/>
                        <a14:backgroundMark x1="63556" y1="89683" x2="58556" y2="91429"/>
                        <a14:backgroundMark x1="58556" y1="91429" x2="65000" y2="91111"/>
                        <a14:backgroundMark x1="65000" y1="91111" x2="74889" y2="91746"/>
                        <a14:backgroundMark x1="74889" y1="91746" x2="83000" y2="91270"/>
                        <a14:backgroundMark x1="83000" y1="91270" x2="83222" y2="91905"/>
                        <a14:backgroundMark x1="57111" y1="76349" x2="53667" y2="67937"/>
                        <a14:backgroundMark x1="53667" y1="67937" x2="53222" y2="67619"/>
                        <a14:backgroundMark x1="76000" y1="82857" x2="76000" y2="82857"/>
                        <a14:backgroundMark x1="76222" y1="82381" x2="76222" y2="82381"/>
                        <a14:backgroundMark x1="80667" y1="83016" x2="79778" y2="83810"/>
                        <a14:backgroundMark x1="59556" y1="83016" x2="59111" y2="83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19" t="65263" r="12175" b="7812"/>
          <a:stretch/>
        </p:blipFill>
        <p:spPr>
          <a:xfrm>
            <a:off x="2573264" y="3429000"/>
            <a:ext cx="3606018" cy="1846494"/>
          </a:xfrm>
          <a:prstGeom prst="rect">
            <a:avLst/>
          </a:prstGeom>
          <a:effectLst>
            <a:glow rad="50800">
              <a:schemeClr val="tx1"/>
            </a:glow>
            <a:softEdge rad="12700"/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603D02FA-4639-489F-859F-2D2A8D593D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825" b="99683" l="52000" r="86667">
                        <a14:foregroundMark x1="67222" y1="99206" x2="67222" y2="99683"/>
                        <a14:foregroundMark x1="72667" y1="85079" x2="64667" y2="83810"/>
                        <a14:backgroundMark x1="77778" y1="82540" x2="77778" y2="82540"/>
                        <a14:backgroundMark x1="61556" y1="82063" x2="61556" y2="82063"/>
                        <a14:backgroundMark x1="60667" y1="70476" x2="54667" y2="90159"/>
                        <a14:backgroundMark x1="74778" y1="77143" x2="88444" y2="87937"/>
                        <a14:backgroundMark x1="60222" y1="73175" x2="52333" y2="73175"/>
                        <a14:backgroundMark x1="52333" y1="73175" x2="55556" y2="81587"/>
                        <a14:backgroundMark x1="55556" y1="81587" x2="53889" y2="72698"/>
                        <a14:backgroundMark x1="53889" y1="72698" x2="53889" y2="72698"/>
                        <a14:backgroundMark x1="84222" y1="70794" x2="79111" y2="83492"/>
                        <a14:backgroundMark x1="78111" y1="90317" x2="82889" y2="80635"/>
                        <a14:backgroundMark x1="82222" y1="67619" x2="86222" y2="73333"/>
                        <a14:backgroundMark x1="86222" y1="73333" x2="86000" y2="79841"/>
                        <a14:backgroundMark x1="76667" y1="82222" x2="76667" y2="82222"/>
                        <a14:backgroundMark x1="76333" y1="82063" x2="76333" y2="82063"/>
                        <a14:backgroundMark x1="60000" y1="84762" x2="61444" y2="87937"/>
                        <a14:backgroundMark x1="63556" y1="89683" x2="58556" y2="91429"/>
                        <a14:backgroundMark x1="58556" y1="91429" x2="65000" y2="91111"/>
                        <a14:backgroundMark x1="65000" y1="91111" x2="74889" y2="91746"/>
                        <a14:backgroundMark x1="74889" y1="91746" x2="83000" y2="91270"/>
                        <a14:backgroundMark x1="83000" y1="91270" x2="83222" y2="91905"/>
                        <a14:backgroundMark x1="57111" y1="76349" x2="53667" y2="67937"/>
                        <a14:backgroundMark x1="53667" y1="67937" x2="53222" y2="67619"/>
                        <a14:backgroundMark x1="76000" y1="82857" x2="76000" y2="82857"/>
                        <a14:backgroundMark x1="76222" y1="82381" x2="76222" y2="8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19" t="72828" r="12175" b="11553"/>
          <a:stretch/>
        </p:blipFill>
        <p:spPr>
          <a:xfrm>
            <a:off x="2573264" y="3441007"/>
            <a:ext cx="3606018" cy="1846494"/>
          </a:xfrm>
          <a:prstGeom prst="rect">
            <a:avLst/>
          </a:prstGeom>
          <a:effectLst>
            <a:glow rad="50800">
              <a:schemeClr val="tx1"/>
            </a:glow>
            <a:softEdge rad="12700"/>
          </a:effectLst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06F1982-116F-4D24-8DDA-A626F33D0F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825" b="99683" l="52000" r="86667">
                        <a14:foregroundMark x1="84000" y1="79683" x2="85111" y2="67460"/>
                        <a14:foregroundMark x1="86556" y1="73492" x2="86556" y2="73492"/>
                        <a14:foregroundMark x1="86667" y1="75714" x2="86667" y2="75714"/>
                        <a14:foregroundMark x1="83444" y1="70317" x2="83444" y2="70317"/>
                        <a14:foregroundMark x1="77778" y1="91111" x2="77778" y2="91111"/>
                        <a14:foregroundMark x1="83222" y1="91270" x2="83222" y2="91270"/>
                        <a14:foregroundMark x1="61889" y1="90000" x2="61889" y2="90000"/>
                        <a14:foregroundMark x1="62667" y1="91429" x2="62667" y2="91429"/>
                        <a14:foregroundMark x1="62333" y1="90952" x2="62333" y2="90952"/>
                        <a14:foregroundMark x1="62444" y1="91429" x2="62444" y2="91429"/>
                        <a14:foregroundMark x1="58667" y1="90794" x2="58667" y2="90794"/>
                        <a14:foregroundMark x1="58778" y1="91270" x2="58778" y2="91270"/>
                        <a14:foregroundMark x1="52889" y1="77778" x2="52889" y2="77778"/>
                        <a14:foregroundMark x1="53667" y1="68571" x2="53667" y2="68571"/>
                        <a14:foregroundMark x1="52000" y1="73810" x2="52000" y2="73810"/>
                        <a14:foregroundMark x1="53111" y1="66984" x2="53111" y2="66984"/>
                        <a14:foregroundMark x1="76556" y1="81587" x2="76000" y2="82381"/>
                        <a14:foregroundMark x1="67222" y1="99206" x2="67222" y2="99683"/>
                        <a14:foregroundMark x1="78222" y1="90317" x2="78222" y2="90317"/>
                        <a14:foregroundMark x1="83222" y1="90476" x2="83222" y2="90476"/>
                        <a14:backgroundMark x1="77778" y1="82540" x2="77778" y2="82540"/>
                        <a14:backgroundMark x1="61556" y1="82063" x2="61556" y2="82063"/>
                        <a14:backgroundMark x1="65444" y1="84603" x2="72333" y2="84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19" t="65263" r="12175" b="7812"/>
          <a:stretch/>
        </p:blipFill>
        <p:spPr>
          <a:xfrm>
            <a:off x="2573264" y="3429000"/>
            <a:ext cx="3606018" cy="1846494"/>
          </a:xfrm>
          <a:prstGeom prst="rect">
            <a:avLst/>
          </a:prstGeom>
          <a:effectLst>
            <a:glow rad="50800">
              <a:schemeClr val="tx1"/>
            </a:glow>
            <a:softEdge rad="12700"/>
          </a:effectLst>
        </p:spPr>
      </p:pic>
      <p:pic>
        <p:nvPicPr>
          <p:cNvPr id="15" name="תמונה 14" hidden="1">
            <a:extLst>
              <a:ext uri="{FF2B5EF4-FFF2-40B4-BE49-F238E27FC236}">
                <a16:creationId xmlns:a16="http://schemas.microsoft.com/office/drawing/2014/main" id="{54409D66-4B76-4F26-B990-63C1700273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825" b="99683" l="52000" r="86667">
                        <a14:foregroundMark x1="67222" y1="99206" x2="67222" y2="99683"/>
                        <a14:foregroundMark x1="80222" y1="83333" x2="80222" y2="83333"/>
                        <a14:foregroundMark x1="59000" y1="82857" x2="59000" y2="82857"/>
                        <a14:backgroundMark x1="77778" y1="82540" x2="77778" y2="82540"/>
                        <a14:backgroundMark x1="61556" y1="82063" x2="61556" y2="82063"/>
                        <a14:backgroundMark x1="56893" y1="82857" x2="54667" y2="90159"/>
                        <a14:backgroundMark x1="60667" y1="70476" x2="56893" y2="82857"/>
                        <a14:backgroundMark x1="82615" y1="83333" x2="88444" y2="87937"/>
                        <a14:backgroundMark x1="74778" y1="77143" x2="82615" y2="83333"/>
                        <a14:backgroundMark x1="60222" y1="73175" x2="52333" y2="73175"/>
                        <a14:backgroundMark x1="52333" y1="73175" x2="55556" y2="81587"/>
                        <a14:backgroundMark x1="55556" y1="81587" x2="53889" y2="72698"/>
                        <a14:backgroundMark x1="53889" y1="72698" x2="53889" y2="72698"/>
                        <a14:backgroundMark x1="84222" y1="70794" x2="79111" y2="83492"/>
                        <a14:backgroundMark x1="81558" y1="83333" x2="82889" y2="80635"/>
                        <a14:backgroundMark x1="78111" y1="90317" x2="81558" y2="83333"/>
                        <a14:backgroundMark x1="82222" y1="67619" x2="86222" y2="73333"/>
                        <a14:backgroundMark x1="86222" y1="73333" x2="86000" y2="79841"/>
                        <a14:backgroundMark x1="76667" y1="82222" x2="76667" y2="82222"/>
                        <a14:backgroundMark x1="76333" y1="82063" x2="76333" y2="82063"/>
                        <a14:backgroundMark x1="60000" y1="84762" x2="61444" y2="87937"/>
                        <a14:backgroundMark x1="63556" y1="89683" x2="58556" y2="91429"/>
                        <a14:backgroundMark x1="58556" y1="91429" x2="65000" y2="91111"/>
                        <a14:backgroundMark x1="65000" y1="91111" x2="74889" y2="91746"/>
                        <a14:backgroundMark x1="74889" y1="91746" x2="83000" y2="91270"/>
                        <a14:backgroundMark x1="83000" y1="91270" x2="83222" y2="91905"/>
                        <a14:backgroundMark x1="57111" y1="76349" x2="53667" y2="67937"/>
                        <a14:backgroundMark x1="53667" y1="67937" x2="53222" y2="67619"/>
                        <a14:backgroundMark x1="76000" y1="82857" x2="76000" y2="82857"/>
                        <a14:backgroundMark x1="76222" y1="82381" x2="76222" y2="82381"/>
                        <a14:backgroundMark x1="66444" y1="84127" x2="73889" y2="85556"/>
                        <a14:backgroundMark x1="61222" y1="84762" x2="74444" y2="82857"/>
                        <a14:backgroundMark x1="74444" y1="82857" x2="62667" y2="85873"/>
                        <a14:backgroundMark x1="62667" y1="85873" x2="69000" y2="84603"/>
                        <a14:backgroundMark x1="69000" y1="84603" x2="71667" y2="8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19" t="65263" r="12175" b="7812"/>
          <a:stretch/>
        </p:blipFill>
        <p:spPr>
          <a:xfrm>
            <a:off x="2573264" y="3429109"/>
            <a:ext cx="3606018" cy="1846494"/>
          </a:xfrm>
          <a:prstGeom prst="rect">
            <a:avLst/>
          </a:prstGeom>
          <a:effectLst>
            <a:glow rad="50800">
              <a:schemeClr val="tx1"/>
            </a:glow>
            <a:softEdge rad="12700"/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ED9D427-33FB-4ECB-A746-30E588426F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825" b="99683" l="52000" r="86667">
                        <a14:foregroundMark x1="84000" y1="79683" x2="85111" y2="67460"/>
                        <a14:foregroundMark x1="86556" y1="73492" x2="86556" y2="73492"/>
                        <a14:foregroundMark x1="86667" y1="75714" x2="86667" y2="75714"/>
                        <a14:foregroundMark x1="83444" y1="70317" x2="83444" y2="70317"/>
                        <a14:foregroundMark x1="77778" y1="91111" x2="77778" y2="91111"/>
                        <a14:foregroundMark x1="83222" y1="91270" x2="83222" y2="91270"/>
                        <a14:foregroundMark x1="61889" y1="90000" x2="61889" y2="90000"/>
                        <a14:foregroundMark x1="62667" y1="91429" x2="62667" y2="91429"/>
                        <a14:foregroundMark x1="62333" y1="90952" x2="62333" y2="90952"/>
                        <a14:foregroundMark x1="62444" y1="91429" x2="62444" y2="91429"/>
                        <a14:foregroundMark x1="58667" y1="90794" x2="58667" y2="90794"/>
                        <a14:foregroundMark x1="58778" y1="91270" x2="58778" y2="91270"/>
                        <a14:foregroundMark x1="52889" y1="77778" x2="52889" y2="77778"/>
                        <a14:foregroundMark x1="53667" y1="68571" x2="53667" y2="68571"/>
                        <a14:foregroundMark x1="52000" y1="73810" x2="52000" y2="73810"/>
                        <a14:foregroundMark x1="53111" y1="66984" x2="53111" y2="66984"/>
                        <a14:foregroundMark x1="76556" y1="81587" x2="76000" y2="82381"/>
                        <a14:foregroundMark x1="67222" y1="99206" x2="67222" y2="99683"/>
                        <a14:backgroundMark x1="77778" y1="82540" x2="77778" y2="82540"/>
                        <a14:backgroundMark x1="61556" y1="82063" x2="61556" y2="82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19" t="65263" r="12175" b="7812"/>
          <a:stretch/>
        </p:blipFill>
        <p:spPr>
          <a:xfrm>
            <a:off x="6483602" y="3455075"/>
            <a:ext cx="3606018" cy="1846494"/>
          </a:xfrm>
          <a:prstGeom prst="rect">
            <a:avLst/>
          </a:prstGeom>
          <a:effectLst>
            <a:glow rad="50800">
              <a:schemeClr val="tx1"/>
            </a:glow>
            <a:softEdge rad="12700"/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996E884-12BC-43B7-8054-C5D6A6BE77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32" b="69048" l="59667" r="73778">
                        <a14:foregroundMark x1="67222" y1="58254" x2="67222" y2="58254"/>
                        <a14:foregroundMark x1="66588" y1="60317" x2="66444" y2="60794"/>
                        <a14:foregroundMark x1="66683" y1="60000" x2="66588" y2="60317"/>
                        <a14:foregroundMark x1="61667" y1="62857" x2="62081" y2="62857"/>
                        <a14:foregroundMark x1="62333" y1="62857" x2="62333" y2="62857"/>
                        <a14:foregroundMark x1="62111" y1="62698" x2="62111" y2="62698"/>
                        <a14:foregroundMark x1="62222" y1="62698" x2="62222" y2="62698"/>
                        <a14:foregroundMark x1="62111" y1="62698" x2="62444" y2="62857"/>
                        <a14:foregroundMark x1="66778" y1="59365" x2="66778" y2="59365"/>
                        <a14:foregroundMark x1="69222" y1="63492" x2="69824" y2="63205"/>
                        <a14:foregroundMark x1="71111" y1="63016" x2="71111" y2="63016"/>
                        <a14:foregroundMark x1="69556" y1="64286" x2="69556" y2="64286"/>
                        <a14:foregroundMark x1="70222" y1="63492" x2="70222" y2="63492"/>
                        <a14:foregroundMark x1="70556" y1="63175" x2="70556" y2="63175"/>
                        <a14:foregroundMark x1="70000" y1="62698" x2="70000" y2="62698"/>
                        <a14:foregroundMark x1="70556" y1="62063" x2="70556" y2="62063"/>
                        <a14:foregroundMark x1="73778" y1="60159" x2="73778" y2="60159"/>
                        <a14:backgroundMark x1="62222" y1="62222" x2="62222" y2="62222"/>
                        <a14:backgroundMark x1="62444" y1="62381" x2="62444" y2="62381"/>
                        <a14:backgroundMark x1="62000" y1="62381" x2="62000" y2="62381"/>
                        <a14:backgroundMark x1="67111" y1="60000" x2="67111" y2="60000"/>
                        <a14:backgroundMark x1="67000" y1="59841" x2="67000" y2="59841"/>
                        <a14:backgroundMark x1="67000" y1="60317" x2="67000" y2="60317"/>
                        <a14:backgroundMark x1="69778" y1="63333" x2="71000" y2="62698"/>
                        <a14:backgroundMark x1="71000" y1="63175" x2="71000" y2="63175"/>
                        <a14:backgroundMark x1="71222" y1="63016" x2="71222" y2="62540"/>
                        <a14:backgroundMark x1="71000" y1="63016" x2="71000" y2="63016"/>
                        <a14:backgroundMark x1="69444" y1="63651" x2="69444" y2="6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46" t="56149" r="28916" b="32723"/>
          <a:stretch/>
        </p:blipFill>
        <p:spPr>
          <a:xfrm flipH="1">
            <a:off x="6421902" y="2032781"/>
            <a:ext cx="1012874" cy="763173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C2C14E9-CA39-4FAE-8342-03668362CC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127" b="77302" l="66222" r="76667">
                        <a14:foregroundMark x1="68222" y1="73810" x2="68222" y2="73810"/>
                        <a14:foregroundMark x1="68667" y1="74127" x2="68667" y2="74127"/>
                        <a14:foregroundMark x1="67778" y1="74603" x2="67778" y2="74603"/>
                        <a14:foregroundMark x1="70111" y1="71746" x2="70111" y2="71746"/>
                        <a14:foregroundMark x1="76333" y1="73492" x2="75111" y2="73968"/>
                        <a14:foregroundMark x1="70333" y1="71905" x2="70889" y2="72381"/>
                        <a14:foregroundMark x1="69889" y1="71587" x2="69889" y2="71587"/>
                        <a14:foregroundMark x1="69778" y1="71746" x2="69778" y2="71746"/>
                        <a14:foregroundMark x1="76667" y1="73333" x2="76667" y2="73333"/>
                        <a14:foregroundMark x1="76222" y1="73175" x2="76222" y2="73175"/>
                        <a14:foregroundMark x1="76444" y1="73175" x2="76444" y2="73175"/>
                        <a14:backgroundMark x1="75000" y1="73016" x2="75000" y2="73016"/>
                        <a14:backgroundMark x1="68333" y1="74127" x2="68333" y2="74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74" t="63694" r="22983" b="22204"/>
          <a:stretch/>
        </p:blipFill>
        <p:spPr>
          <a:xfrm flipH="1">
            <a:off x="5205046" y="1681089"/>
            <a:ext cx="974236" cy="967154"/>
          </a:xfrm>
          <a:prstGeom prst="rect">
            <a:avLst/>
          </a:prstGeom>
          <a:effectLst>
            <a:glow rad="50800">
              <a:schemeClr val="tx1"/>
            </a:glow>
            <a:softEdge rad="12700"/>
          </a:effec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76DE1D5-4165-4B59-8B65-39D31B917E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26908" r="13893" b="12445"/>
          <a:stretch/>
        </p:blipFill>
        <p:spPr>
          <a:xfrm flipH="1">
            <a:off x="7863839" y="1226372"/>
            <a:ext cx="2145400" cy="1253307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FFB0A99-2CB6-4254-9F38-E203D72D000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37633" r="59483" b="41273"/>
          <a:stretch/>
        </p:blipFill>
        <p:spPr>
          <a:xfrm>
            <a:off x="9288376" y="1463130"/>
            <a:ext cx="636092" cy="435917"/>
          </a:xfrm>
          <a:prstGeom prst="rect">
            <a:avLst/>
          </a:prstGeom>
          <a:effectLst/>
        </p:spPr>
      </p:pic>
      <p:sp>
        <p:nvSpPr>
          <p:cNvPr id="4" name="סימן כפל 3">
            <a:extLst>
              <a:ext uri="{FF2B5EF4-FFF2-40B4-BE49-F238E27FC236}">
                <a16:creationId xmlns:a16="http://schemas.microsoft.com/office/drawing/2014/main" id="{791740CB-7C3A-4913-9C3B-6252E3623BD9}"/>
              </a:ext>
            </a:extLst>
          </p:cNvPr>
          <p:cNvSpPr/>
          <p:nvPr/>
        </p:nvSpPr>
        <p:spPr>
          <a:xfrm>
            <a:off x="5943602" y="1055329"/>
            <a:ext cx="1080000" cy="1080000"/>
          </a:xfrm>
          <a:prstGeom prst="mathMultiply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A8CE29BF-57DF-4530-B19B-7A7518430CB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duotone>
              <a:prstClr val="black"/>
              <a:srgbClr val="FF7C8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70667" y1="31833" x2="70444" y2="37333"/>
                        <a14:foregroundMark x1="67889" y1="32833" x2="67889" y2="32833"/>
                        <a14:foregroundMark x1="68333" y1="30333" x2="68333" y2="30333"/>
                        <a14:foregroundMark x1="70667" y1="28167" x2="70667" y2="28167"/>
                        <a14:foregroundMark x1="73000" y1="28833" x2="73000" y2="28833"/>
                        <a14:foregroundMark x1="74000" y1="33000" x2="74000" y2="33000"/>
                        <a14:foregroundMark x1="72556" y1="30167" x2="72556" y2="30167"/>
                        <a14:foregroundMark x1="73222" y1="33333" x2="73222" y2="33333"/>
                        <a14:backgroundMark x1="26000" y1="35000" x2="82556" y2="75500"/>
                        <a14:backgroundMark x1="55222" y1="46000" x2="36333" y2="44500"/>
                        <a14:backgroundMark x1="36333" y1="44500" x2="37333" y2="69667"/>
                        <a14:backgroundMark x1="37333" y1="69667" x2="61444" y2="71500"/>
                        <a14:backgroundMark x1="61444" y1="71500" x2="68556" y2="50500"/>
                        <a14:backgroundMark x1="68556" y1="50500" x2="52889" y2="31000"/>
                        <a14:backgroundMark x1="43333" y1="35000" x2="21222" y2="44167"/>
                        <a14:backgroundMark x1="21222" y1="44167" x2="18333" y2="60667"/>
                        <a14:backgroundMark x1="62222" y1="35833" x2="73000" y2="53833"/>
                        <a14:backgroundMark x1="73000" y1="53833" x2="76333" y2="54667"/>
                        <a14:backgroundMark x1="71667" y1="48833" x2="82556" y2="63167"/>
                        <a14:backgroundMark x1="82333" y1="47167" x2="61889" y2="44000"/>
                        <a14:backgroundMark x1="61889" y1="44000" x2="62889" y2="31167"/>
                        <a14:backgroundMark x1="75444" y1="39167" x2="75444" y2="39167"/>
                        <a14:backgroundMark x1="26889" y1="64833" x2="30889" y2="81000"/>
                        <a14:backgroundMark x1="34222" y1="73833" x2="16667" y2="68667"/>
                        <a14:backgroundMark x1="64667" y1="41167" x2="48889" y2="36167"/>
                        <a14:backgroundMark x1="48889" y1="36167" x2="25889" y2="38167"/>
                        <a14:backgroundMark x1="25889" y1="38167" x2="56667" y2="32167"/>
                        <a14:backgroundMark x1="35111" y1="41333" x2="28778" y2="60833"/>
                        <a14:backgroundMark x1="29556" y1="65500" x2="69222" y2="73500"/>
                        <a14:backgroundMark x1="28778" y1="52000" x2="24889" y2="52500"/>
                        <a14:backgroundMark x1="37778" y1="32333" x2="27667" y2="36333"/>
                        <a14:backgroundMark x1="59111" y1="48333" x2="89556" y2="74333"/>
                        <a14:backgroundMark x1="30667" y1="40167" x2="25222" y2="63167"/>
                        <a14:backgroundMark x1="37444" y1="74000" x2="71333" y2="67167"/>
                        <a14:backgroundMark x1="74000" y1="77167" x2="77667" y2="85000"/>
                        <a14:backgroundMark x1="59000" y1="64833" x2="39778" y2="67667"/>
                        <a14:backgroundMark x1="39778" y1="67667" x2="30444" y2="67333"/>
                        <a14:backgroundMark x1="47222" y1="76500" x2="61444" y2="73500"/>
                        <a14:backgroundMark x1="52111" y1="57667" x2="34444" y2="50667"/>
                        <a14:backgroundMark x1="40556" y1="64667" x2="63333" y2="63667"/>
                        <a14:backgroundMark x1="22222" y1="34833" x2="21333" y2="42833"/>
                        <a14:backgroundMark x1="36778" y1="81000" x2="18667" y2="72000"/>
                        <a14:backgroundMark x1="37778" y1="65500" x2="9333" y2="59000"/>
                        <a14:backgroundMark x1="30111" y1="35500" x2="11667" y2="25167"/>
                        <a14:backgroundMark x1="39000" y1="55833" x2="20222" y2="61333"/>
                      </a14:backgroundRemoval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26908" r="13893" b="12445"/>
          <a:stretch/>
        </p:blipFill>
        <p:spPr>
          <a:xfrm flipH="1">
            <a:off x="7863839" y="1226371"/>
            <a:ext cx="2145400" cy="1253307"/>
          </a:xfrm>
          <a:prstGeom prst="rect">
            <a:avLst/>
          </a:prstGeom>
          <a:effectLst>
            <a:glow rad="50800">
              <a:srgbClr val="FF0000"/>
            </a:glow>
          </a:effectLst>
        </p:spPr>
      </p:pic>
    </p:spTree>
    <p:extLst>
      <p:ext uri="{BB962C8B-B14F-4D97-AF65-F5344CB8AC3E}">
        <p14:creationId xmlns:p14="http://schemas.microsoft.com/office/powerpoint/2010/main" val="97494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964CB1A-2A84-49D2-98EF-0B7B7DB9D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3" r="19552"/>
          <a:stretch/>
        </p:blipFill>
        <p:spPr>
          <a:xfrm>
            <a:off x="-1" y="-1"/>
            <a:ext cx="9163665" cy="687274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94A28D2-F9A8-456E-9943-D2DBCFEC2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9" b="54348" l="36377" r="54058">
                        <a14:foregroundMark x1="37319" y1="22826" x2="37971" y2="13913"/>
                        <a14:foregroundMark x1="37971" y1="13913" x2="37899" y2="3261"/>
                        <a14:foregroundMark x1="37899" y1="3261" x2="37681" y2="2826"/>
                        <a14:foregroundMark x1="36449" y1="20217" x2="36667" y2="3478"/>
                        <a14:foregroundMark x1="53841" y1="17609" x2="54058" y2="15000"/>
                        <a14:foregroundMark x1="37971" y1="28913" x2="36667" y2="32609"/>
                        <a14:backgroundMark x1="46232" y1="44348" x2="41377" y2="40435"/>
                        <a14:backgroundMark x1="41377" y1="40435" x2="37826" y2="41522"/>
                        <a14:backgroundMark x1="43043" y1="39565" x2="43623" y2="37826"/>
                        <a14:backgroundMark x1="40362" y1="38478" x2="41014" y2="36957"/>
                        <a14:backgroundMark x1="40942" y1="32609" x2="40290" y2="35652"/>
                        <a14:backgroundMark x1="41159" y1="31739" x2="41159" y2="31739"/>
                        <a14:backgroundMark x1="41159" y1="31739" x2="41159" y2="31739"/>
                        <a14:backgroundMark x1="43188" y1="29565" x2="42826" y2="34130"/>
                        <a14:backgroundMark x1="42826" y1="34130" x2="41812" y2="42391"/>
                        <a14:backgroundMark x1="43913" y1="35000" x2="43913" y2="35000"/>
                        <a14:backgroundMark x1="46812" y1="38043" x2="46377" y2="47174"/>
                        <a14:backgroundMark x1="48406" y1="40652" x2="47391" y2="48261"/>
                        <a14:backgroundMark x1="47391" y1="48261" x2="47391" y2="48261"/>
                        <a14:backgroundMark x1="48551" y1="40000" x2="48841" y2="40652"/>
                        <a14:backgroundMark x1="48261" y1="38696" x2="48261" y2="38696"/>
                        <a14:backgroundMark x1="47391" y1="36957" x2="47391" y2="36957"/>
                        <a14:backgroundMark x1="46884" y1="35435" x2="46884" y2="35435"/>
                        <a14:backgroundMark x1="47536" y1="35217" x2="47536" y2="35217"/>
                        <a14:backgroundMark x1="48333" y1="38261" x2="48333" y2="3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3" t="2729" r="44130" b="39585"/>
          <a:stretch/>
        </p:blipFill>
        <p:spPr>
          <a:xfrm>
            <a:off x="130629" y="-1"/>
            <a:ext cx="4096140" cy="414279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FCD0B4A6-D2F8-4938-9E19-3D96ED5428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815" b="53124" l="37614" r="50503">
                        <a14:foregroundMark x1="47150" y1="37391" x2="47536" y2="35652"/>
                        <a14:foregroundMark x1="46812" y1="38913" x2="47150" y2="37391"/>
                        <a14:foregroundMark x1="48188" y1="39783" x2="48043" y2="39130"/>
                        <a14:foregroundMark x1="43043" y1="49348" x2="43673" y2="47313"/>
                        <a14:foregroundMark x1="44130" y1="48696" x2="44130" y2="48696"/>
                        <a14:foregroundMark x1="43404" y1="50653" x2="43768" y2="50435"/>
                        <a14:foregroundMark x1="44275" y1="48478" x2="44275" y2="48478"/>
                        <a14:foregroundMark x1="40435" y1="50000" x2="40942" y2="48043"/>
                        <a14:foregroundMark x1="40580" y1="48043" x2="40435" y2="47391"/>
                        <a14:foregroundMark x1="40725" y1="47391" x2="41014" y2="47826"/>
                        <a14:foregroundMark x1="38261" y1="38696" x2="38889" y2="35870"/>
                        <a14:foregroundMark x1="37971" y1="37609" x2="38333" y2="39130"/>
                        <a14:foregroundMark x1="40507" y1="37826" x2="40652" y2="40000"/>
                        <a14:foregroundMark x1="40362" y1="36957" x2="41304" y2="38261"/>
                        <a14:foregroundMark x1="43333" y1="36522" x2="44130" y2="37826"/>
                        <a14:foregroundMark x1="38696" y1="38696" x2="38696" y2="38696"/>
                        <a14:foregroundMark x1="48333" y1="48261" x2="47971" y2="49565"/>
                        <a14:backgroundMark x1="40130" y1="45059" x2="37464" y2="45000"/>
                        <a14:backgroundMark x1="41130" y1="45081" x2="40190" y2="45060"/>
                        <a14:backgroundMark x1="43630" y1="45136" x2="41836" y2="45096"/>
                        <a14:backgroundMark x1="47319" y1="45217" x2="44147" y2="45147"/>
                        <a14:backgroundMark x1="42437" y1="34395" x2="42826" y2="31739"/>
                        <a14:backgroundMark x1="41232" y1="42609" x2="42419" y2="34517"/>
                        <a14:backgroundMark x1="45580" y1="35870" x2="44710" y2="46087"/>
                        <a14:backgroundMark x1="47841" y1="37582" x2="46087" y2="45652"/>
                        <a14:backgroundMark x1="48261" y1="35652" x2="47879" y2="37410"/>
                        <a14:backgroundMark x1="46087" y1="45652" x2="45435" y2="46739"/>
                        <a14:backgroundMark x1="39710" y1="41304" x2="39710" y2="45217"/>
                        <a14:backgroundMark x1="39275" y1="35000" x2="38768" y2="34348"/>
                        <a14:backgroundMark x1="38985" y1="35722" x2="38841" y2="35000"/>
                        <a14:backgroundMark x1="37826" y1="42609" x2="37826" y2="42609"/>
                        <a14:backgroundMark x1="37826" y1="42609" x2="38333" y2="42391"/>
                        <a14:backgroundMark x1="42754" y1="42391" x2="42754" y2="42391"/>
                        <a14:backgroundMark x1="48768" y1="37391" x2="48768" y2="37391"/>
                        <a14:backgroundMark x1="48841" y1="37826" x2="49275" y2="37174"/>
                        <a14:backgroundMark x1="48406" y1="45652" x2="49348" y2="46739"/>
                        <a14:backgroundMark x1="43841" y1="46087" x2="44203" y2="44783"/>
                        <a14:backgroundMark x1="47826" y1="43913" x2="48261" y2="43478"/>
                        <a14:backgroundMark x1="40435" y1="42826" x2="41014" y2="42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09" t="30276" r="47886" b="44337"/>
          <a:stretch/>
        </p:blipFill>
        <p:spPr>
          <a:xfrm>
            <a:off x="130629" y="1870043"/>
            <a:ext cx="3189346" cy="20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0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964CB1A-2A84-49D2-98EF-0B7B7DB9D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3" r="19552"/>
          <a:stretch/>
        </p:blipFill>
        <p:spPr>
          <a:xfrm>
            <a:off x="-1" y="-1"/>
            <a:ext cx="9163665" cy="687274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D9A6AA1-FC86-4679-B396-ECABF39C5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9" b="54348" l="36377" r="54058">
                        <a14:foregroundMark x1="37319" y1="22826" x2="37971" y2="13913"/>
                        <a14:foregroundMark x1="37971" y1="13913" x2="37899" y2="3261"/>
                        <a14:foregroundMark x1="37899" y1="3261" x2="37681" y2="2826"/>
                        <a14:foregroundMark x1="36449" y1="20217" x2="36667" y2="3478"/>
                        <a14:foregroundMark x1="53841" y1="17609" x2="54058" y2="15000"/>
                        <a14:foregroundMark x1="37971" y1="28913" x2="36667" y2="32609"/>
                        <a14:backgroundMark x1="46232" y1="44348" x2="41377" y2="40435"/>
                        <a14:backgroundMark x1="41377" y1="40435" x2="37826" y2="41522"/>
                        <a14:backgroundMark x1="43043" y1="39565" x2="43623" y2="37826"/>
                        <a14:backgroundMark x1="40362" y1="38478" x2="41014" y2="36957"/>
                        <a14:backgroundMark x1="40942" y1="32609" x2="40290" y2="35652"/>
                        <a14:backgroundMark x1="41159" y1="31739" x2="41159" y2="31739"/>
                        <a14:backgroundMark x1="41159" y1="31739" x2="41159" y2="31739"/>
                        <a14:backgroundMark x1="43188" y1="29565" x2="42826" y2="34130"/>
                        <a14:backgroundMark x1="42826" y1="34130" x2="41812" y2="42391"/>
                        <a14:backgroundMark x1="43913" y1="35000" x2="43913" y2="35000"/>
                        <a14:backgroundMark x1="46812" y1="38043" x2="46377" y2="47174"/>
                        <a14:backgroundMark x1="48406" y1="40652" x2="47391" y2="48261"/>
                        <a14:backgroundMark x1="47391" y1="48261" x2="47391" y2="48261"/>
                        <a14:backgroundMark x1="48551" y1="40000" x2="48841" y2="40652"/>
                        <a14:backgroundMark x1="48261" y1="38696" x2="48261" y2="38696"/>
                        <a14:backgroundMark x1="47391" y1="36957" x2="47391" y2="36957"/>
                        <a14:backgroundMark x1="46884" y1="35435" x2="46884" y2="35435"/>
                        <a14:backgroundMark x1="47536" y1="35217" x2="47536" y2="35217"/>
                        <a14:backgroundMark x1="48333" y1="38261" x2="48333" y2="3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3" t="1702" r="44130" b="39586"/>
          <a:stretch/>
        </p:blipFill>
        <p:spPr>
          <a:xfrm>
            <a:off x="33209" y="-1"/>
            <a:ext cx="4096140" cy="415308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FCD0B4A6-D2F8-4938-9E19-3D96ED5428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815" b="53124" l="37614" r="50503">
                        <a14:foregroundMark x1="47150" y1="37391" x2="47536" y2="35652"/>
                        <a14:foregroundMark x1="46812" y1="38913" x2="47150" y2="37391"/>
                        <a14:foregroundMark x1="48188" y1="39783" x2="48043" y2="39130"/>
                        <a14:foregroundMark x1="43043" y1="49348" x2="43673" y2="47313"/>
                        <a14:foregroundMark x1="44130" y1="48696" x2="44130" y2="48696"/>
                        <a14:foregroundMark x1="43404" y1="50653" x2="43768" y2="50435"/>
                        <a14:foregroundMark x1="44275" y1="48478" x2="44275" y2="48478"/>
                        <a14:foregroundMark x1="40435" y1="50000" x2="40942" y2="48043"/>
                        <a14:foregroundMark x1="40580" y1="48043" x2="40435" y2="47391"/>
                        <a14:foregroundMark x1="40725" y1="47391" x2="41014" y2="47826"/>
                        <a14:foregroundMark x1="38261" y1="38696" x2="38889" y2="35870"/>
                        <a14:foregroundMark x1="37971" y1="37609" x2="38333" y2="39130"/>
                        <a14:foregroundMark x1="40507" y1="37826" x2="40652" y2="40000"/>
                        <a14:foregroundMark x1="40362" y1="36957" x2="41304" y2="38261"/>
                        <a14:foregroundMark x1="43333" y1="36522" x2="44130" y2="37826"/>
                        <a14:foregroundMark x1="38696" y1="38696" x2="38696" y2="38696"/>
                        <a14:foregroundMark x1="48333" y1="48261" x2="47971" y2="49565"/>
                        <a14:backgroundMark x1="40130" y1="45059" x2="37464" y2="45000"/>
                        <a14:backgroundMark x1="41130" y1="45081" x2="40190" y2="45060"/>
                        <a14:backgroundMark x1="43630" y1="45136" x2="41836" y2="45096"/>
                        <a14:backgroundMark x1="47319" y1="45217" x2="44147" y2="45147"/>
                        <a14:backgroundMark x1="42437" y1="34395" x2="42826" y2="31739"/>
                        <a14:backgroundMark x1="41232" y1="42609" x2="42419" y2="34517"/>
                        <a14:backgroundMark x1="45580" y1="35870" x2="44710" y2="46087"/>
                        <a14:backgroundMark x1="47841" y1="37582" x2="46087" y2="45652"/>
                        <a14:backgroundMark x1="48261" y1="35652" x2="47879" y2="37410"/>
                        <a14:backgroundMark x1="46087" y1="45652" x2="45435" y2="46739"/>
                        <a14:backgroundMark x1="39710" y1="41304" x2="39710" y2="45217"/>
                        <a14:backgroundMark x1="39275" y1="35000" x2="38768" y2="34348"/>
                        <a14:backgroundMark x1="38985" y1="35722" x2="38841" y2="35000"/>
                        <a14:backgroundMark x1="37826" y1="42609" x2="37826" y2="42609"/>
                        <a14:backgroundMark x1="37826" y1="42609" x2="38333" y2="42391"/>
                        <a14:backgroundMark x1="42754" y1="42391" x2="42754" y2="42391"/>
                        <a14:backgroundMark x1="48768" y1="37391" x2="48768" y2="37391"/>
                        <a14:backgroundMark x1="48841" y1="37826" x2="49275" y2="37174"/>
                        <a14:backgroundMark x1="48406" y1="45652" x2="49348" y2="46739"/>
                        <a14:backgroundMark x1="43841" y1="46087" x2="44203" y2="44783"/>
                        <a14:backgroundMark x1="47826" y1="43913" x2="48261" y2="43478"/>
                        <a14:backgroundMark x1="40435" y1="42826" x2="41014" y2="42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72" t="30276" r="47886" b="44337"/>
          <a:stretch/>
        </p:blipFill>
        <p:spPr>
          <a:xfrm>
            <a:off x="214604" y="2016369"/>
            <a:ext cx="3168748" cy="18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36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964CB1A-2A84-49D2-98EF-0B7B7DB9D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3" r="19552"/>
          <a:stretch/>
        </p:blipFill>
        <p:spPr>
          <a:xfrm>
            <a:off x="-1" y="-1"/>
            <a:ext cx="9163665" cy="6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5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964CB1A-2A84-49D2-98EF-0B7B7DB9D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9" b="54348" l="36377" r="54058">
                        <a14:foregroundMark x1="37319" y1="22826" x2="37971" y2="13913"/>
                        <a14:foregroundMark x1="37971" y1="13913" x2="37899" y2="3261"/>
                        <a14:foregroundMark x1="37899" y1="3261" x2="37681" y2="2826"/>
                        <a14:foregroundMark x1="36449" y1="20217" x2="36667" y2="3478"/>
                        <a14:foregroundMark x1="53841" y1="17609" x2="54058" y2="15000"/>
                        <a14:foregroundMark x1="37971" y1="28913" x2="36667" y2="32609"/>
                        <a14:backgroundMark x1="46232" y1="44348" x2="41377" y2="40435"/>
                        <a14:backgroundMark x1="41377" y1="40435" x2="37826" y2="41522"/>
                        <a14:backgroundMark x1="43043" y1="39565" x2="43623" y2="37826"/>
                        <a14:backgroundMark x1="40362" y1="38478" x2="41014" y2="36957"/>
                        <a14:backgroundMark x1="40942" y1="32609" x2="40290" y2="35652"/>
                        <a14:backgroundMark x1="41159" y1="31739" x2="41159" y2="31739"/>
                        <a14:backgroundMark x1="41159" y1="31739" x2="41159" y2="31739"/>
                        <a14:backgroundMark x1="43188" y1="29565" x2="42826" y2="34130"/>
                        <a14:backgroundMark x1="42826" y1="34130" x2="41812" y2="42391"/>
                        <a14:backgroundMark x1="43913" y1="35000" x2="43913" y2="35000"/>
                        <a14:backgroundMark x1="46812" y1="38043" x2="46377" y2="47174"/>
                        <a14:backgroundMark x1="48406" y1="40652" x2="47391" y2="48261"/>
                        <a14:backgroundMark x1="47391" y1="48261" x2="47391" y2="48261"/>
                        <a14:backgroundMark x1="48551" y1="40000" x2="48841" y2="40652"/>
                        <a14:backgroundMark x1="48261" y1="38696" x2="48261" y2="38696"/>
                        <a14:backgroundMark x1="47391" y1="36957" x2="47391" y2="36957"/>
                        <a14:backgroundMark x1="46884" y1="35435" x2="46884" y2="35435"/>
                        <a14:backgroundMark x1="47536" y1="35217" x2="47536" y2="35217"/>
                        <a14:backgroundMark x1="48333" y1="38261" x2="48333" y2="3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3" r="44130" b="39586"/>
          <a:stretch/>
        </p:blipFill>
        <p:spPr>
          <a:xfrm>
            <a:off x="0" y="-46654"/>
            <a:ext cx="4096140" cy="41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2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964CB1A-2A84-49D2-98EF-0B7B7DB9D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815" b="53124" l="37614" r="50503">
                        <a14:foregroundMark x1="47150" y1="37391" x2="47536" y2="35652"/>
                        <a14:foregroundMark x1="46812" y1="38913" x2="47150" y2="37391"/>
                        <a14:foregroundMark x1="48188" y1="39783" x2="48043" y2="39130"/>
                        <a14:foregroundMark x1="43043" y1="49348" x2="43673" y2="47313"/>
                        <a14:foregroundMark x1="44130" y1="48696" x2="44130" y2="48696"/>
                        <a14:foregroundMark x1="43404" y1="50653" x2="43768" y2="50435"/>
                        <a14:foregroundMark x1="44275" y1="48478" x2="44275" y2="48478"/>
                        <a14:foregroundMark x1="40435" y1="50000" x2="40942" y2="48043"/>
                        <a14:foregroundMark x1="40580" y1="48043" x2="40435" y2="47391"/>
                        <a14:foregroundMark x1="40725" y1="47391" x2="41014" y2="47826"/>
                        <a14:foregroundMark x1="38261" y1="38696" x2="38889" y2="35870"/>
                        <a14:foregroundMark x1="37971" y1="37609" x2="38333" y2="39130"/>
                        <a14:foregroundMark x1="40507" y1="37826" x2="40652" y2="40000"/>
                        <a14:foregroundMark x1="40362" y1="36957" x2="41304" y2="38261"/>
                        <a14:foregroundMark x1="43333" y1="36522" x2="44130" y2="37826"/>
                        <a14:foregroundMark x1="38696" y1="38696" x2="38696" y2="38696"/>
                        <a14:foregroundMark x1="48333" y1="48261" x2="47971" y2="49565"/>
                        <a14:backgroundMark x1="40130" y1="45059" x2="37464" y2="45000"/>
                        <a14:backgroundMark x1="41130" y1="45081" x2="40190" y2="45060"/>
                        <a14:backgroundMark x1="43630" y1="45136" x2="41836" y2="45096"/>
                        <a14:backgroundMark x1="47319" y1="45217" x2="44147" y2="45147"/>
                        <a14:backgroundMark x1="42437" y1="34395" x2="42826" y2="31739"/>
                        <a14:backgroundMark x1="41232" y1="42609" x2="42419" y2="34517"/>
                        <a14:backgroundMark x1="45580" y1="35870" x2="44710" y2="46087"/>
                        <a14:backgroundMark x1="47841" y1="37582" x2="46087" y2="45652"/>
                        <a14:backgroundMark x1="48261" y1="35652" x2="47879" y2="37410"/>
                        <a14:backgroundMark x1="46087" y1="45652" x2="45435" y2="46739"/>
                        <a14:backgroundMark x1="39710" y1="41304" x2="39710" y2="45217"/>
                        <a14:backgroundMark x1="39275" y1="35000" x2="38768" y2="34348"/>
                        <a14:backgroundMark x1="38985" y1="35722" x2="38841" y2="35000"/>
                        <a14:backgroundMark x1="37826" y1="42609" x2="37826" y2="42609"/>
                        <a14:backgroundMark x1="37826" y1="42609" x2="38333" y2="42391"/>
                        <a14:backgroundMark x1="42754" y1="42391" x2="42754" y2="42391"/>
                        <a14:backgroundMark x1="48768" y1="37391" x2="48768" y2="37391"/>
                        <a14:backgroundMark x1="48841" y1="37826" x2="49275" y2="37174"/>
                        <a14:backgroundMark x1="48406" y1="45652" x2="49348" y2="46739"/>
                        <a14:backgroundMark x1="43841" y1="46087" x2="44203" y2="44783"/>
                        <a14:backgroundMark x1="47826" y1="43913" x2="48261" y2="43478"/>
                        <a14:backgroundMark x1="40435" y1="42826" x2="41014" y2="42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3" t="30276" r="47886" b="44337"/>
          <a:stretch/>
        </p:blipFill>
        <p:spPr>
          <a:xfrm>
            <a:off x="5477068" y="3349689"/>
            <a:ext cx="3321699" cy="17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7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הקלטת מסך 1">
            <a:hlinkClick r:id="" action="ppaction://media"/>
            <a:extLst>
              <a:ext uri="{FF2B5EF4-FFF2-40B4-BE49-F238E27FC236}">
                <a16:creationId xmlns:a16="http://schemas.microsoft.com/office/drawing/2014/main" id="{444825ED-3E47-48DA-A455-81A7E1C67A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 - חדר ישיבות">
  <a:themeElements>
    <a:clrScheme name="יונים - חדר ישיבות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יונים - חדר ישיבות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 - חדר ישיבות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2474</TotalTime>
  <Words>0</Words>
  <Application>Microsoft Office PowerPoint</Application>
  <PresentationFormat>מסך רחב</PresentationFormat>
  <Paragraphs>0</Paragraphs>
  <Slides>8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יונים - חדר ישיבות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רחלי ומוישי ברגר</dc:creator>
  <cp:lastModifiedBy>רחלי ומוישי ברגר</cp:lastModifiedBy>
  <cp:revision>10</cp:revision>
  <dcterms:created xsi:type="dcterms:W3CDTF">2023-01-08T18:49:17Z</dcterms:created>
  <dcterms:modified xsi:type="dcterms:W3CDTF">2023-01-16T04:07:06Z</dcterms:modified>
</cp:coreProperties>
</file>